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3737"/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2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68" y="296214"/>
            <a:ext cx="12050332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/>
              <a:t>Change </a:t>
            </a:r>
            <a:r>
              <a:rPr lang="fr-FR" sz="3600" b="1" dirty="0" err="1" smtClean="0"/>
              <a:t>each</a:t>
            </a:r>
            <a:r>
              <a:rPr lang="fr-FR" sz="3600" b="1" dirty="0" smtClean="0"/>
              <a:t> sentence to the 1st </a:t>
            </a:r>
            <a:r>
              <a:rPr lang="fr-FR" sz="3600" b="1" dirty="0" err="1" smtClean="0"/>
              <a:t>person</a:t>
            </a:r>
            <a:r>
              <a:rPr lang="fr-FR" sz="3600" b="1" dirty="0" smtClean="0"/>
              <a:t> (‘I’) perspective </a:t>
            </a:r>
            <a:r>
              <a:rPr lang="fr-FR" sz="3600" b="1" dirty="0" err="1" smtClean="0"/>
              <a:t>using</a:t>
            </a:r>
            <a:r>
              <a:rPr lang="fr-FR" sz="3600" b="1" dirty="0" smtClean="0"/>
              <a:t> ‘je’. (Use </a:t>
            </a:r>
            <a:r>
              <a:rPr lang="fr-FR" sz="3600" b="1" dirty="0" err="1" smtClean="0"/>
              <a:t>your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wo</a:t>
            </a:r>
            <a:r>
              <a:rPr lang="fr-FR" sz="3600" b="1" dirty="0" err="1" smtClean="0"/>
              <a:t>rksheet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from</a:t>
            </a:r>
            <a:r>
              <a:rPr lang="fr-FR" sz="3600" b="1" dirty="0" smtClean="0"/>
              <a:t> last class) 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674780" y="2397581"/>
            <a:ext cx="9517220" cy="40418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dirty="0" smtClean="0">
                <a:solidFill>
                  <a:srgbClr val="C00000"/>
                </a:solidFill>
              </a:rPr>
              <a:t>Elle </a:t>
            </a:r>
            <a:r>
              <a:rPr lang="fr-FR" sz="6000" b="1" dirty="0">
                <a:solidFill>
                  <a:srgbClr val="C00000"/>
                </a:solidFill>
              </a:rPr>
              <a:t>s’</a:t>
            </a:r>
            <a:r>
              <a:rPr lang="fr-FR" sz="6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appelle 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Jeanne. 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dirty="0" smtClean="0">
                <a:solidFill>
                  <a:srgbClr val="C00000"/>
                </a:solidFill>
              </a:rPr>
              <a:t>C’</a:t>
            </a:r>
            <a:r>
              <a:rPr lang="fr-FR" sz="6000" b="1" dirty="0" smtClean="0">
                <a:solidFill>
                  <a:srgbClr val="C00000"/>
                </a:solidFill>
              </a:rPr>
              <a:t>est 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</a:t>
            </a:r>
            <a:r>
              <a:rPr lang="fr-FR" sz="6000" b="1" dirty="0" smtClean="0">
                <a:solidFill>
                  <a:srgbClr val="C00000"/>
                </a:solidFill>
              </a:rPr>
              <a:t>e fille 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intelligent</a:t>
            </a:r>
            <a:r>
              <a:rPr lang="fr-FR" sz="6000" b="1" dirty="0" smtClean="0">
                <a:solidFill>
                  <a:srgbClr val="C00000"/>
                </a:solidFill>
              </a:rPr>
              <a:t>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Un jour, </a:t>
            </a:r>
            <a:r>
              <a:rPr lang="fr-FR" sz="6000" b="1" dirty="0" smtClean="0">
                <a:solidFill>
                  <a:srgbClr val="C00000"/>
                </a:solidFill>
              </a:rPr>
              <a:t>Jean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march</a:t>
            </a:r>
            <a:r>
              <a:rPr lang="fr-FR" sz="6000" b="1" dirty="0" smtClean="0">
                <a:solidFill>
                  <a:srgbClr val="C00000"/>
                </a:solidFill>
              </a:rPr>
              <a:t>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à   	l’école.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Jeanne voi</a:t>
            </a:r>
            <a:r>
              <a:rPr lang="fr-FR" sz="6000" b="1" dirty="0" smtClean="0">
                <a:solidFill>
                  <a:srgbClr val="C00000"/>
                </a:solidFill>
              </a:rPr>
              <a:t>t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Marc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Jeanne cour</a:t>
            </a:r>
            <a:r>
              <a:rPr lang="fr-FR" sz="6000" b="1" dirty="0" smtClean="0">
                <a:solidFill>
                  <a:srgbClr val="C00000"/>
                </a:solidFill>
              </a:rPr>
              <a:t>t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vers Marc.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Jeanne di</a:t>
            </a:r>
            <a:r>
              <a:rPr lang="fr-FR" sz="6000" b="1" dirty="0" smtClean="0">
                <a:solidFill>
                  <a:srgbClr val="C00000"/>
                </a:solidFill>
              </a:rPr>
              <a:t>t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« Bonjour Marc! »</a:t>
            </a:r>
          </a:p>
          <a:p>
            <a:pPr marL="457200" indent="-450850"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8958" y="275786"/>
            <a:ext cx="9423042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/>
              <a:t>Réponses: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68958" y="2397581"/>
            <a:ext cx="9517220" cy="40418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m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’appelle ________. 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 suis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 garçon 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(une fille) intelligent</a:t>
            </a:r>
            <a:r>
              <a:rPr lang="fr-FR" sz="6000" b="1" dirty="0" smtClean="0">
                <a:solidFill>
                  <a:srgbClr val="C00000"/>
                </a:solidFill>
              </a:rPr>
              <a:t>(</a:t>
            </a:r>
            <a:r>
              <a:rPr lang="fr-FR" sz="6000" b="1" u="sng" dirty="0" smtClean="0">
                <a:solidFill>
                  <a:srgbClr val="C00000"/>
                </a:solidFill>
              </a:rPr>
              <a:t>e</a:t>
            </a:r>
            <a:r>
              <a:rPr lang="fr-FR" sz="6000" b="1" dirty="0" smtClean="0">
                <a:solidFill>
                  <a:srgbClr val="C00000"/>
                </a:solidFill>
              </a:rPr>
              <a:t>).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Un jour, 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march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à l’école.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voi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Marc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cour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vers Marc.</a:t>
            </a:r>
          </a:p>
          <a:p>
            <a:pPr marL="457200" indent="-450850">
              <a:buAutoNum type="arabicPeriod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di</a:t>
            </a:r>
            <a:r>
              <a:rPr lang="fr-FR" sz="60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« Bonjour Marc! » </a:t>
            </a:r>
          </a:p>
          <a:p>
            <a:pPr marL="457200" indent="-450850">
              <a:buAutoNum type="arabicPeriod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38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12771</TotalTime>
  <Words>61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Century Schoolbook</vt:lpstr>
      <vt:lpstr>Corbel</vt:lpstr>
      <vt:lpstr>Feathered</vt:lpstr>
      <vt:lpstr>LA CLOCHETTE  Change each sentence to the 1st person (‘I’) perspective using ‘je’. (Use your worksheet from last class) </vt:lpstr>
      <vt:lpstr>LA CLOCHETTE   Réponses: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26</cp:revision>
  <dcterms:created xsi:type="dcterms:W3CDTF">2016-09-29T12:30:23Z</dcterms:created>
  <dcterms:modified xsi:type="dcterms:W3CDTF">2016-10-13T11:43:39Z</dcterms:modified>
</cp:coreProperties>
</file>